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5" r:id="rId15"/>
    <p:sldId id="266"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62" d="100"/>
          <a:sy n="62" d="100"/>
        </p:scale>
        <p:origin x="1230"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1/17/2022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1/17/2022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1/17/2022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1/17/2022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1/17/2022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1/17/2022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1/17/2022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1/17/2022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1/17/2022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1/17/2022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1/17/2022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19" y="4891899"/>
            <a:ext cx="3852661"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Thomas Freire da Silva Reis</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January</a:t>
            </a:r>
            <a:r>
              <a:rPr lang="en-US" dirty="0" smtClean="0">
                <a:solidFill>
                  <a:schemeClr val="bg2"/>
                </a:solidFill>
                <a:latin typeface="Abadi" panose="020B0604020104020204" pitchFamily="34" charset="0"/>
                <a:ea typeface="SF Pro" pitchFamily="2" charset="0"/>
                <a:cs typeface="SF Pro" pitchFamily="2" charset="0"/>
              </a:rPr>
              <a:t> 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https://github.com/thomasfsr/testerepo/blob/master/3%20Data%20Wrangling%20.ipynb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https://github.com/thomasfsr/testerepo/blob/master/4%20EDA%20with%20SQL.ipynb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smtClean="0">
                <a:solidFill>
                  <a:srgbClr val="1C7DDB"/>
                </a:solidFill>
                <a:latin typeface="Abadi" panose="020B0604020104020204" pitchFamily="34" charset="0"/>
              </a:rPr>
              <a:t>https://github.com/thomasfsr/testerepo/blob/master/5%20EDA%20Visualization%20Lab.ipynb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363387"/>
            <a:ext cx="10515600" cy="526988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r>
              <a:rPr lang="en-US" sz="1800" dirty="0" smtClean="0">
                <a:solidFill>
                  <a:schemeClr val="bg2">
                    <a:lumMod val="50000"/>
                  </a:schemeClr>
                </a:solidFill>
                <a:latin typeface="Abadi" panose="020B0604020104020204" pitchFamily="34" charset="0"/>
              </a:rPr>
              <a:t>.</a:t>
            </a:r>
            <a:endParaRPr lang="en-US" dirty="0"/>
          </a:p>
          <a:p>
            <a:pPr>
              <a:lnSpc>
                <a:spcPct val="100000"/>
              </a:lnSpc>
              <a:spcBef>
                <a:spcPts val="1400"/>
              </a:spcBef>
            </a:pPr>
            <a:r>
              <a:rPr lang="en-US" dirty="0" smtClean="0"/>
              <a:t>The link to </a:t>
            </a:r>
            <a:r>
              <a:rPr lang="en-US" dirty="0"/>
              <a:t>the notebook: </a:t>
            </a:r>
            <a:r>
              <a:rPr lang="en-US" dirty="0">
                <a:solidFill>
                  <a:srgbClr val="1C7DDB"/>
                </a:solidFill>
                <a:latin typeface="Abadi" panose="020B0604020104020204" pitchFamily="34" charset="0"/>
              </a:rPr>
              <a:t>https://github.com/thomasfsr/testerepo/blob/master/6%20Visual%20Analytics%20with%20Folium.ipynb</a:t>
            </a:r>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https://github.com/thomasfsr/testerepo/blob/master/Raw%20code%20of%20Plotly%20Dashboard</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https://github.com/thomasfsr/testerepo/blob/master/7%20Machine%20Learning%20Prediction.ipynb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https://github.com/thomasfsr/testerepo/blob/master/1%20Data%20Collection%20API%20Lab.ipynb</a:t>
            </a:r>
            <a:endParaRPr lang="en-US" dirty="0" smtClean="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https://github.com/thomasfsr/testerepo/blob/master/2%20Webscraping%20.ipynb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1358</TotalTime>
  <Words>1600</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Home</cp:lastModifiedBy>
  <cp:revision>202</cp:revision>
  <dcterms:created xsi:type="dcterms:W3CDTF">2021-04-29T18:58:34Z</dcterms:created>
  <dcterms:modified xsi:type="dcterms:W3CDTF">2022-01-17T14:37:23Z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